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2" r:id="rId4"/>
    <p:sldId id="257" r:id="rId5"/>
    <p:sldId id="259" r:id="rId6"/>
    <p:sldId id="261" r:id="rId7"/>
    <p:sldId id="263" r:id="rId8"/>
    <p:sldId id="260" r:id="rId9"/>
    <p:sldId id="264" r:id="rId10"/>
    <p:sldId id="266" r:id="rId11"/>
    <p:sldId id="267" r:id="rId12"/>
    <p:sldId id="269" r:id="rId13"/>
    <p:sldId id="271" r:id="rId14"/>
    <p:sldId id="278" r:id="rId15"/>
    <p:sldId id="279" r:id="rId16"/>
    <p:sldId id="280" r:id="rId17"/>
    <p:sldId id="274" r:id="rId18"/>
    <p:sldId id="275" r:id="rId19"/>
    <p:sldId id="276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55565-272F-2744-9781-6FFEED373826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F178E-80CE-9A41-B7CD-F16AB570EB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6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6170" y="1187355"/>
            <a:ext cx="8689976" cy="148987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User Experience Made Easy for Color Blind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542" y="3671248"/>
            <a:ext cx="8744117" cy="1624085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Presented by</a:t>
            </a:r>
          </a:p>
          <a:p>
            <a:pPr algn="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Akhila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kotapati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Sirisha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patibandla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Thrinath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reddy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shaga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3304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33166"/>
            <a:ext cx="10364451" cy="95079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Use case: Airplane seat booking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80520"/>
            <a:ext cx="10363826" cy="4022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Seat booking for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deuteranopia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205566"/>
            <a:ext cx="7850058" cy="429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9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20809"/>
            <a:ext cx="10364451" cy="1012575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</a:rPr>
              <a:t>tritanopia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88618"/>
            <a:ext cx="10363826" cy="106808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a defect of vision in which the retina fails to respond to blue 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and yellow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87" y="2656704"/>
            <a:ext cx="8610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82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33166"/>
            <a:ext cx="10364451" cy="95079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Use case: Airplane seat booking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80520"/>
            <a:ext cx="10363826" cy="411068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Seat booking for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tritanopia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2" y="2171702"/>
            <a:ext cx="8009467" cy="43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6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33166"/>
            <a:ext cx="10364451" cy="95079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Use case: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movie theater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 booking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33" y="1574800"/>
            <a:ext cx="7924800" cy="437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33166"/>
            <a:ext cx="10364451" cy="95079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Use case: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movie theater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 booking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8" y="1383957"/>
            <a:ext cx="8539434" cy="471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5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33166"/>
            <a:ext cx="10364451" cy="95079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Use case: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movie theater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 booking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383957"/>
            <a:ext cx="860265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7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33166"/>
            <a:ext cx="10364451" cy="95079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Use case: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movie theater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 booking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6" y="1383958"/>
            <a:ext cx="8555568" cy="48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9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494951"/>
            <a:ext cx="10364451" cy="802510"/>
          </a:xfrm>
        </p:spPr>
        <p:txBody>
          <a:bodyPr/>
          <a:lstStyle/>
          <a:p>
            <a:pPr algn="l"/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</a:rPr>
              <a:t>Implementing plugin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7" y="1998133"/>
            <a:ext cx="5595563" cy="362373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60" y="1998133"/>
            <a:ext cx="5927773" cy="36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67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494951"/>
            <a:ext cx="10364451" cy="802510"/>
          </a:xfrm>
        </p:spPr>
        <p:txBody>
          <a:bodyPr/>
          <a:lstStyle/>
          <a:p>
            <a:pPr algn="l"/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</a:rPr>
              <a:t>Implementing plugin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6841"/>
            <a:ext cx="5942974" cy="37143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374" y="2076841"/>
            <a:ext cx="5942974" cy="37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50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494951"/>
            <a:ext cx="10364451" cy="802510"/>
          </a:xfrm>
        </p:spPr>
        <p:txBody>
          <a:bodyPr/>
          <a:lstStyle/>
          <a:p>
            <a:pPr algn="l"/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</a:rPr>
              <a:t>Implementing plugin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508" y="2082800"/>
            <a:ext cx="5478779" cy="3424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2082800"/>
            <a:ext cx="5662507" cy="35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10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55926"/>
            <a:ext cx="10364451" cy="1155692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review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399" y="1971307"/>
            <a:ext cx="10363826" cy="40746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Color blindness is an abnormal condition characterized by the inability to clearly distinguish different colors of the spectrum. </a:t>
            </a:r>
            <a:endParaRPr lang="en-US" sz="2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There are several types of color blindness which are characterized by the colors one cannot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view.</a:t>
            </a:r>
          </a:p>
          <a:p>
            <a:pPr lvl="1"/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30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466" y="2743200"/>
            <a:ext cx="2621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THANKYOU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9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99533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review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95710"/>
            <a:ext cx="5588001" cy="4095490"/>
          </a:xfrm>
        </p:spPr>
      </p:pic>
      <p:sp>
        <p:nvSpPr>
          <p:cNvPr id="6" name="TextBox 5"/>
          <p:cNvSpPr txBox="1"/>
          <p:nvPr/>
        </p:nvSpPr>
        <p:spPr>
          <a:xfrm>
            <a:off x="1050324" y="2576243"/>
            <a:ext cx="50456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1.Protanopia</a:t>
            </a:r>
          </a:p>
          <a:p>
            <a:pPr lvl="1"/>
            <a:endParaRPr lang="en-US" sz="220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2.Deuteranopia</a:t>
            </a:r>
            <a:endParaRPr lang="en-US" sz="220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en-US" sz="2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3.Tritanopia</a:t>
            </a:r>
            <a:endParaRPr lang="en-US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04618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review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791613"/>
            <a:ext cx="4913820" cy="383381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There are approximately 5 to 8 percent of male population and less than 1 percent of female population effected by color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blindness.</a:t>
            </a:r>
            <a:endParaRPr lang="en-US" sz="2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In this,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about 110 million web users who are color blind.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05" y="993524"/>
            <a:ext cx="5800678" cy="46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9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68141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Use case: Airplane seat booking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37730"/>
            <a:ext cx="10363826" cy="4312693"/>
          </a:xfrm>
        </p:spPr>
        <p:txBody>
          <a:bodyPr/>
          <a:lstStyle/>
          <a:p>
            <a:r>
              <a:rPr lang="en-US" dirty="0" smtClean="0"/>
              <a:t>Homepage </a:t>
            </a:r>
            <a:r>
              <a:rPr lang="en-US" dirty="0" smtClean="0"/>
              <a:t>img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9" y="1561959"/>
            <a:ext cx="10211738" cy="50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5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33166"/>
            <a:ext cx="10364451" cy="95079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Use case: Airplane seat booking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80520"/>
            <a:ext cx="10363826" cy="45719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Seat booking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34" y="2137719"/>
            <a:ext cx="7850268" cy="4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334312"/>
            <a:ext cx="10364451" cy="1049645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</a:rPr>
              <a:t>protanopia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149" y="1383957"/>
            <a:ext cx="10363826" cy="342410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a defect of vision in which the retina fails to respond to red or green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2433602"/>
            <a:ext cx="2120900" cy="317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66" y="2433602"/>
            <a:ext cx="2120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08453"/>
            <a:ext cx="10364451" cy="103728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Use case: Airplane seat booking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45742"/>
            <a:ext cx="10363826" cy="545215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Seat booking 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protonopia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49" y="1990957"/>
            <a:ext cx="7942984" cy="43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7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420809"/>
            <a:ext cx="10364451" cy="950791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</a:rPr>
              <a:t>deuteranopia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149" y="1539191"/>
            <a:ext cx="10363826" cy="140171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a defect of vision in which the retina fails to respond to the 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color green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4" y="2240051"/>
            <a:ext cx="6434667" cy="39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625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157</TotalTime>
  <Words>147</Words>
  <Application>Microsoft Macintosh PowerPoint</Application>
  <PresentationFormat>Widescreen</PresentationFormat>
  <Paragraphs>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Tw Cen MT</vt:lpstr>
      <vt:lpstr>Arial</vt:lpstr>
      <vt:lpstr>Droplet</vt:lpstr>
      <vt:lpstr>User Experience Made Easy for Color Blind</vt:lpstr>
      <vt:lpstr>review</vt:lpstr>
      <vt:lpstr>review</vt:lpstr>
      <vt:lpstr>review</vt:lpstr>
      <vt:lpstr>Use case: Airplane seat booking</vt:lpstr>
      <vt:lpstr>Use case: Airplane seat booking</vt:lpstr>
      <vt:lpstr>protanopia</vt:lpstr>
      <vt:lpstr>Use case: Airplane seat booking</vt:lpstr>
      <vt:lpstr>deuteranopia</vt:lpstr>
      <vt:lpstr>Use case: Airplane seat booking</vt:lpstr>
      <vt:lpstr>tritanopia</vt:lpstr>
      <vt:lpstr>Use case: Airplane seat booking</vt:lpstr>
      <vt:lpstr>Use case: movie theater seat booking</vt:lpstr>
      <vt:lpstr>Use case: movie theater seat booking</vt:lpstr>
      <vt:lpstr>Use case: movie theater seat booking</vt:lpstr>
      <vt:lpstr>Use case: movie theater seat booking</vt:lpstr>
      <vt:lpstr>Implementing plugin</vt:lpstr>
      <vt:lpstr>Implementing plugin</vt:lpstr>
      <vt:lpstr>Implementing plugin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Experience Made Easy for Color Blind</dc:title>
  <dc:creator>akotapat</dc:creator>
  <cp:lastModifiedBy>akotapat</cp:lastModifiedBy>
  <cp:revision>17</cp:revision>
  <dcterms:created xsi:type="dcterms:W3CDTF">2017-04-27T19:04:32Z</dcterms:created>
  <dcterms:modified xsi:type="dcterms:W3CDTF">2017-04-27T21:42:17Z</dcterms:modified>
</cp:coreProperties>
</file>